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8288000" cy="10287000"/>
  <p:notesSz cx="6858000" cy="9144000"/>
  <p:embeddedFontLst>
    <p:embeddedFont>
      <p:font typeface="Arimo" panose="020B0604020202020204" charset="0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stoga" panose="020B0604020202020204" charset="0"/>
      <p:regular r:id="rId8"/>
    </p:embeddedFont>
    <p:embeddedFont>
      <p:font typeface="Clear Sans Bold" panose="020B0604020202020204" charset="0"/>
      <p:regular r:id="rId9"/>
    </p:embeddedFont>
    <p:embeddedFont>
      <p:font typeface="Clear Sans Regular" panose="020B0604020202020204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54771"/>
            <a:ext cx="18288000" cy="10596542"/>
            <a:chOff x="0" y="0"/>
            <a:chExt cx="2725907" cy="157946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25907" cy="1579461"/>
            </a:xfrm>
            <a:custGeom>
              <a:avLst/>
              <a:gdLst/>
              <a:ahLst/>
              <a:cxnLst/>
              <a:rect l="l" t="t" r="r" b="b"/>
              <a:pathLst>
                <a:path w="2725907" h="1579461">
                  <a:moveTo>
                    <a:pt x="0" y="0"/>
                  </a:moveTo>
                  <a:lnTo>
                    <a:pt x="2725907" y="0"/>
                  </a:lnTo>
                  <a:lnTo>
                    <a:pt x="2725907" y="1579461"/>
                  </a:lnTo>
                  <a:lnTo>
                    <a:pt x="0" y="1579461"/>
                  </a:lnTo>
                  <a:close/>
                </a:path>
              </a:pathLst>
            </a:custGeom>
            <a:solidFill>
              <a:srgbClr val="FEF6E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46630" tIns="46630" rIns="46630" bIns="46630" rtlCol="0" anchor="ctr"/>
            <a:lstStyle/>
            <a:p>
              <a:pPr algn="ctr">
                <a:lnSpc>
                  <a:spcPts val="3565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463977" y="-505086"/>
            <a:ext cx="3535636" cy="3535636"/>
          </a:xfrm>
          <a:custGeom>
            <a:avLst/>
            <a:gdLst/>
            <a:ahLst/>
            <a:cxnLst/>
            <a:rect l="l" t="t" r="r" b="b"/>
            <a:pathLst>
              <a:path w="3535636" h="3535636">
                <a:moveTo>
                  <a:pt x="0" y="0"/>
                </a:moveTo>
                <a:lnTo>
                  <a:pt x="3535636" y="0"/>
                </a:lnTo>
                <a:lnTo>
                  <a:pt x="3535636" y="3535636"/>
                </a:lnTo>
                <a:lnTo>
                  <a:pt x="0" y="35356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5260499" y="512255"/>
            <a:ext cx="9824638" cy="516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44"/>
              </a:lnSpc>
            </a:pPr>
            <a:r>
              <a:rPr lang="en-US" sz="3031">
                <a:solidFill>
                  <a:srgbClr val="5F5F5F"/>
                </a:solidFill>
                <a:latin typeface="Clear Sans Bold"/>
              </a:rPr>
              <a:t>V SIMPÓSIO NACIONAL DE CIÊNCIAS FARMACÊUTICAS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172818" y="1191280"/>
            <a:ext cx="9557905" cy="357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10"/>
              </a:lnSpc>
            </a:pPr>
            <a:r>
              <a:rPr lang="en-US" sz="2078">
                <a:solidFill>
                  <a:srgbClr val="000000"/>
                </a:solidFill>
                <a:latin typeface="Clear Sans Regular"/>
              </a:rPr>
              <a:t>23-25 DE AGOSTO DE 2023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510435" y="1224632"/>
            <a:ext cx="11511464" cy="3340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89"/>
              </a:lnSpc>
            </a:pPr>
            <a:r>
              <a:rPr lang="en-US" sz="1992">
                <a:solidFill>
                  <a:srgbClr val="000000"/>
                </a:solidFill>
                <a:latin typeface="Clear Sans Regular"/>
              </a:rPr>
              <a:t>INOVAÇÃO NAS CIÊNCIAS FARMACÊUTICAS - DO PLANEJAMENTO À TERAPÊUTICA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061168" y="1758685"/>
            <a:ext cx="7960731" cy="2993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5"/>
              </a:lnSpc>
            </a:pPr>
            <a:r>
              <a:rPr lang="en-US" sz="1732">
                <a:solidFill>
                  <a:srgbClr val="000000"/>
                </a:solidFill>
                <a:latin typeface="Clear Sans Regular"/>
              </a:rPr>
              <a:t>Faculdade de Farmácia da Universidade Federal de Minas Gerais - FAFAR-UFMG </a:t>
            </a:r>
          </a:p>
        </p:txBody>
      </p:sp>
      <p:sp>
        <p:nvSpPr>
          <p:cNvPr id="10" name="AutoShape 10"/>
          <p:cNvSpPr/>
          <p:nvPr/>
        </p:nvSpPr>
        <p:spPr>
          <a:xfrm flipV="1">
            <a:off x="0" y="2531493"/>
            <a:ext cx="18288000" cy="0"/>
          </a:xfrm>
          <a:prstGeom prst="line">
            <a:avLst/>
          </a:prstGeom>
          <a:ln w="47625" cap="rnd">
            <a:solidFill>
              <a:srgbClr val="E6AE1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TextBox 11"/>
          <p:cNvSpPr txBox="1"/>
          <p:nvPr/>
        </p:nvSpPr>
        <p:spPr>
          <a:xfrm>
            <a:off x="2774900" y="8173007"/>
            <a:ext cx="12738201" cy="408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4"/>
              </a:lnSpc>
            </a:pPr>
            <a:r>
              <a:rPr lang="en-US" sz="2305">
                <a:solidFill>
                  <a:srgbClr val="000000"/>
                </a:solidFill>
                <a:latin typeface="Arimo"/>
              </a:rPr>
              <a:t>Escreva aqui os autores do seu trabalho e sublinhe o </a:t>
            </a:r>
            <a:r>
              <a:rPr lang="en-US" sz="2305" u="sng">
                <a:solidFill>
                  <a:srgbClr val="000000"/>
                </a:solidFill>
                <a:latin typeface="Arimo"/>
              </a:rPr>
              <a:t> autor correspondente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0" y="9210675"/>
            <a:ext cx="18288000" cy="1119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3"/>
              </a:lnSpc>
            </a:pPr>
            <a:r>
              <a:rPr lang="en-US" sz="2132">
                <a:solidFill>
                  <a:srgbClr val="5D470E"/>
                </a:solidFill>
                <a:latin typeface="Arimo"/>
              </a:rPr>
              <a:t>*informe aqui o e-mail do autor correspondente</a:t>
            </a:r>
          </a:p>
          <a:p>
            <a:pPr algn="ctr">
              <a:lnSpc>
                <a:spcPts val="2985"/>
              </a:lnSpc>
            </a:pPr>
            <a:r>
              <a:rPr lang="en-US" sz="2132">
                <a:solidFill>
                  <a:srgbClr val="5D470E"/>
                </a:solidFill>
                <a:latin typeface="Arimo"/>
              </a:rPr>
              <a:t>¹Escreva aqui as filiações dos autores do trabalho</a:t>
            </a:r>
          </a:p>
          <a:p>
            <a:pPr algn="ctr">
              <a:lnSpc>
                <a:spcPts val="2985"/>
              </a:lnSpc>
            </a:pPr>
            <a:endParaRPr lang="en-US" sz="2132">
              <a:solidFill>
                <a:srgbClr val="5D470E"/>
              </a:solidFill>
              <a:latin typeface="Arimo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91530" y="4533343"/>
            <a:ext cx="18096470" cy="1001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15"/>
              </a:lnSpc>
            </a:pPr>
            <a:r>
              <a:rPr lang="en-US" sz="5197">
                <a:solidFill>
                  <a:srgbClr val="000000"/>
                </a:solidFill>
                <a:latin typeface="Calistoga"/>
              </a:rPr>
              <a:t>Escreva aqui o título do seu trabalho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66</Words>
  <Application>Microsoft Office PowerPoint</Application>
  <PresentationFormat>Personalizar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8" baseType="lpstr">
      <vt:lpstr>Calibri</vt:lpstr>
      <vt:lpstr>Calistoga</vt:lpstr>
      <vt:lpstr>Clear Sans Bold</vt:lpstr>
      <vt:lpstr>Arial</vt:lpstr>
      <vt:lpstr>Clear Sans Regular</vt:lpstr>
      <vt:lpstr>Arimo</vt:lpstr>
      <vt:lpstr>Office Theme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Layout powerpoint apresentação oral</dc:title>
  <cp:lastModifiedBy>Ana Bittencourt</cp:lastModifiedBy>
  <cp:revision>2</cp:revision>
  <dcterms:created xsi:type="dcterms:W3CDTF">2006-08-16T00:00:00Z</dcterms:created>
  <dcterms:modified xsi:type="dcterms:W3CDTF">2023-07-12T00:26:08Z</dcterms:modified>
  <dc:identifier>DAFnyNETA50</dc:identifier>
</cp:coreProperties>
</file>