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20"/>
  </p:notesMasterIdLst>
  <p:sldIdLst>
    <p:sldId id="256" r:id="rId19"/>
  </p:sldIdLst>
  <p:sldSz cx="32397700" cy="395859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alistoga" charset="1" panose="00000500000000000000"/>
      <p:regular r:id="rId10"/>
    </p:embeddedFont>
    <p:embeddedFont>
      <p:font typeface="Clear Sans" charset="1" panose="020B0503030202020304"/>
      <p:regular r:id="rId11"/>
    </p:embeddedFont>
    <p:embeddedFont>
      <p:font typeface="Clear Sans Bold" charset="1" panose="020B0803030202020304"/>
      <p:regular r:id="rId12"/>
    </p:embeddedFont>
    <p:embeddedFont>
      <p:font typeface="Clear Sans Italics" charset="1" panose="020B0503030202090304"/>
      <p:regular r:id="rId13"/>
    </p:embeddedFont>
    <p:embeddedFont>
      <p:font typeface="Clear Sans Bold Italics" charset="1" panose="020B0803030202090304"/>
      <p:regular r:id="rId14"/>
    </p:embeddedFont>
    <p:embeddedFont>
      <p:font typeface="Clear Sans Thin" charset="1" panose="020B0203030202020304"/>
      <p:regular r:id="rId15"/>
    </p:embeddedFont>
    <p:embeddedFont>
      <p:font typeface="Clear Sans Light" charset="1" panose="020B0303030202020304"/>
      <p:regular r:id="rId16"/>
    </p:embeddedFont>
    <p:embeddedFont>
      <p:font typeface="Clear Sans Medium" charset="1" panose="020B0603030202020304"/>
      <p:regular r:id="rId17"/>
    </p:embeddedFont>
    <p:embeddedFont>
      <p:font typeface="Clear Sans Medium Italics" charset="1" panose="020B0603030202090304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slides/slide1.xml" Type="http://schemas.openxmlformats.org/officeDocument/2006/relationships/slide"/><Relationship Id="rId2" Target="presProps.xml" Type="http://schemas.openxmlformats.org/officeDocument/2006/relationships/presProps"/><Relationship Id="rId20" Target="notesMasters/notesMaster1.xml" Type="http://schemas.openxmlformats.org/officeDocument/2006/relationships/notesMaster"/><Relationship Id="rId21" Target="theme/theme2.xml" Type="http://schemas.openxmlformats.org/officeDocument/2006/relationships/theme"/><Relationship Id="rId22" Target="notesSlides/notesSlide1.xml" Type="http://schemas.openxmlformats.org/officeDocument/2006/relationships/notes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notesSlide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400000" cy="6688119"/>
            <a:chOff x="0" y="0"/>
            <a:chExt cx="2738442" cy="5652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38442" cy="565279"/>
            </a:xfrm>
            <a:custGeom>
              <a:avLst/>
              <a:gdLst/>
              <a:ahLst/>
              <a:cxnLst/>
              <a:rect r="r" b="b" t="t" l="l"/>
              <a:pathLst>
                <a:path h="565279" w="2738442">
                  <a:moveTo>
                    <a:pt x="0" y="0"/>
                  </a:moveTo>
                  <a:lnTo>
                    <a:pt x="2738442" y="0"/>
                  </a:lnTo>
                  <a:lnTo>
                    <a:pt x="2738442" y="565279"/>
                  </a:lnTo>
                  <a:lnTo>
                    <a:pt x="0" y="565279"/>
                  </a:lnTo>
                  <a:close/>
                </a:path>
              </a:pathLst>
            </a:custGeom>
            <a:solidFill>
              <a:srgbClr val="FEF6E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anchor="ctr" rtlCol="false" tIns="59459" lIns="59459" bIns="59459" rIns="59459"/>
            <a:lstStyle/>
            <a:p>
              <a:pPr algn="ctr">
                <a:lnSpc>
                  <a:spcPts val="4546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2860544" y="-1515813"/>
            <a:ext cx="9539456" cy="8203932"/>
          </a:xfrm>
          <a:custGeom>
            <a:avLst/>
            <a:gdLst/>
            <a:ahLst/>
            <a:cxnLst/>
            <a:rect r="r" b="b" t="t" l="l"/>
            <a:pathLst>
              <a:path h="8203932" w="9539456">
                <a:moveTo>
                  <a:pt x="0" y="0"/>
                </a:moveTo>
                <a:lnTo>
                  <a:pt x="9539456" y="0"/>
                </a:lnTo>
                <a:lnTo>
                  <a:pt x="9539456" y="8203932"/>
                </a:lnTo>
                <a:lnTo>
                  <a:pt x="0" y="82039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720298" y="3531132"/>
            <a:ext cx="21462911" cy="6526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7"/>
              </a:lnSpc>
            </a:pPr>
            <a:r>
              <a:rPr lang="en-US" sz="3785">
                <a:solidFill>
                  <a:srgbClr val="000000"/>
                </a:solidFill>
                <a:latin typeface="Arimo"/>
              </a:rPr>
              <a:t>Escreva aqui os autores do seu trabalho e </a:t>
            </a:r>
            <a:r>
              <a:rPr lang="en-US" sz="3785" u="sng">
                <a:solidFill>
                  <a:srgbClr val="000000"/>
                </a:solidFill>
                <a:latin typeface="Arimo"/>
              </a:rPr>
              <a:t>sublinhe o autor correspondente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21452" y="4948178"/>
            <a:ext cx="30813906" cy="18546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87"/>
              </a:lnSpc>
            </a:pPr>
            <a:r>
              <a:rPr lang="en-US" sz="3493">
                <a:solidFill>
                  <a:srgbClr val="5D470E"/>
                </a:solidFill>
                <a:latin typeface="Arimo"/>
              </a:rPr>
              <a:t>*informe aqui o e-mail do autor correspondente</a:t>
            </a:r>
          </a:p>
          <a:p>
            <a:pPr algn="ctr">
              <a:lnSpc>
                <a:spcPts val="4889"/>
              </a:lnSpc>
            </a:pPr>
            <a:r>
              <a:rPr lang="en-US" sz="3493">
                <a:solidFill>
                  <a:srgbClr val="5D470E"/>
                </a:solidFill>
                <a:latin typeface="Arimo"/>
              </a:rPr>
              <a:t>¹Escreva aqui as filiações dos autores do trabalho</a:t>
            </a:r>
          </a:p>
          <a:p>
            <a:pPr algn="ctr">
              <a:lnSpc>
                <a:spcPts val="4889"/>
              </a:lnSpc>
            </a:pPr>
          </a:p>
        </p:txBody>
      </p:sp>
      <p:sp>
        <p:nvSpPr>
          <p:cNvPr name="AutoShape 8" id="8"/>
          <p:cNvSpPr/>
          <p:nvPr/>
        </p:nvSpPr>
        <p:spPr>
          <a:xfrm>
            <a:off x="256919" y="6641863"/>
            <a:ext cx="32142970" cy="92513"/>
          </a:xfrm>
          <a:prstGeom prst="line">
            <a:avLst/>
          </a:prstGeom>
          <a:ln cap="rnd" w="66675">
            <a:solidFill>
              <a:srgbClr val="E6AE1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9" id="9"/>
          <p:cNvSpPr txBox="true"/>
          <p:nvPr/>
        </p:nvSpPr>
        <p:spPr>
          <a:xfrm rot="0">
            <a:off x="6182861" y="1232726"/>
            <a:ext cx="20291085" cy="10597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05"/>
              </a:lnSpc>
            </a:pPr>
            <a:r>
              <a:rPr lang="en-US" sz="5499">
                <a:solidFill>
                  <a:srgbClr val="000000"/>
                </a:solidFill>
                <a:latin typeface="Calistoga"/>
              </a:rPr>
              <a:t>Escreva aqui o título do seu trabalho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-802676" y="-1112433"/>
            <a:ext cx="7951894" cy="7951894"/>
          </a:xfrm>
          <a:custGeom>
            <a:avLst/>
            <a:gdLst/>
            <a:ahLst/>
            <a:cxnLst/>
            <a:rect r="r" b="b" t="t" l="l"/>
            <a:pathLst>
              <a:path h="7951894" w="7951894">
                <a:moveTo>
                  <a:pt x="0" y="0"/>
                </a:moveTo>
                <a:lnTo>
                  <a:pt x="7951894" y="0"/>
                </a:lnTo>
                <a:lnTo>
                  <a:pt x="7951894" y="7951895"/>
                </a:lnTo>
                <a:lnTo>
                  <a:pt x="0" y="79518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921452" y="5484069"/>
            <a:ext cx="4503639" cy="867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97"/>
              </a:lnSpc>
            </a:pPr>
            <a:r>
              <a:rPr lang="en-US" sz="2569">
                <a:solidFill>
                  <a:srgbClr val="5F5F5F"/>
                </a:solidFill>
                <a:latin typeface="Clear Sans Bold"/>
              </a:rPr>
              <a:t>V SIMPÓSIO NACIONAL DE CIÊNCIAS FARMACÊUTICAS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5665618" y="522447"/>
            <a:ext cx="6069740" cy="3374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64"/>
              </a:lnSpc>
            </a:pPr>
            <a:r>
              <a:rPr lang="en-US" sz="4945">
                <a:solidFill>
                  <a:srgbClr val="000000"/>
                </a:solidFill>
                <a:latin typeface="Arimo"/>
              </a:rPr>
              <a:t>espaço para a inserção da logo da instituição de origem do autor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DAFrKx3b-PA</dc:identifier>
  <dcterms:modified xsi:type="dcterms:W3CDTF">2011-08-01T06:04:30Z</dcterms:modified>
  <cp:revision>1</cp:revision>
  <dc:title>Layout banner SINCIFAR (90 × 120 cm)</dc:title>
</cp:coreProperties>
</file>